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65" r:id="rId5"/>
    <p:sldId id="266" r:id="rId6"/>
    <p:sldId id="268" r:id="rId7"/>
    <p:sldId id="269" r:id="rId8"/>
    <p:sldId id="273" r:id="rId9"/>
    <p:sldId id="275" r:id="rId10"/>
    <p:sldId id="276" r:id="rId11"/>
    <p:sldId id="270" r:id="rId12"/>
    <p:sldId id="271" r:id="rId13"/>
    <p:sldId id="272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3807" autoAdjust="0"/>
  </p:normalViewPr>
  <p:slideViewPr>
    <p:cSldViewPr>
      <p:cViewPr>
        <p:scale>
          <a:sx n="70" d="100"/>
          <a:sy n="70" d="100"/>
        </p:scale>
        <p:origin x="-4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330EE-D46B-4E95-B7C7-7268B2DB755E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AD59C-9B7B-438D-8956-5B32E2686E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4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F05B7-3499-4009-A30D-97BC8EA8F980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7AAB5-1ED0-428F-BFB1-AFE2B719C6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1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to do: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Create</a:t>
            </a:r>
            <a:r>
              <a:rPr lang="en-US" baseline="0" dirty="0" smtClean="0"/>
              <a:t> link to cc_req_links.ppt for “Fields with Required Links”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Create link to cc_mainmenu.ppt for arrow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0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36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08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1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3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3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3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cc_mainmenu.pptx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52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81000"/>
            <a:ext cx="8305800" cy="83820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dirty="0" smtClean="0"/>
              <a:t>Insert question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51054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51054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2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5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19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93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05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67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65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6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89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96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7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70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0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37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8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172200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 main menu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3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92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5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4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9DA9-583C-47B9-B4C1-5747BB968AE7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60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390E-8D30-4DB7-AA07-BE6CBEDC36D5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5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12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cc_req_links.pptx" TargetMode="Externa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ctest.its.hawaii.edu:8080/central/core/cas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/hawaii.edu/inactive-cours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reencast.com/t/QwsI4bdYteb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Completed Course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12226"/>
            <a:ext cx="4724400" cy="35027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3" action="ppaction://hlinksldjump"/>
              </a:rPr>
              <a:t>16 Required Fields</a:t>
            </a:r>
            <a:endParaRPr lang="en-US" sz="2800" dirty="0" smtClean="0"/>
          </a:p>
          <a:p>
            <a:r>
              <a:rPr lang="en-US" sz="2800" dirty="0" smtClean="0">
                <a:hlinkClick r:id="rId4" action="ppaction://hlinksldjump"/>
              </a:rPr>
              <a:t>Extra catalog fields</a:t>
            </a:r>
            <a:endParaRPr lang="en-US" sz="2800" dirty="0" smtClean="0"/>
          </a:p>
          <a:p>
            <a:r>
              <a:rPr lang="en-US" sz="2800" dirty="0" smtClean="0">
                <a:hlinkClick r:id="rId5" action="ppaction://hlinksldjump"/>
              </a:rPr>
              <a:t>General Education fields</a:t>
            </a:r>
            <a:endParaRPr lang="en-US" sz="2800" dirty="0" smtClean="0"/>
          </a:p>
          <a:p>
            <a:r>
              <a:rPr lang="en-US" sz="2800" dirty="0" smtClean="0">
                <a:hlinkClick r:id="rId6" action="ppaction://hlinkpres?slideindex=1&amp;slidetitle="/>
              </a:rPr>
              <a:t>Fields with Required Links</a:t>
            </a:r>
            <a:endParaRPr lang="en-US" dirty="0" smtClean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4876800" y="2212226"/>
            <a:ext cx="3886200" cy="4112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Modify or Update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Delete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hlinkClick r:id="rId9" action="ppaction://hlinksldjump"/>
              </a:rPr>
              <a:t>Make Inactive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action="ppaction://hlinksldjump"/>
              </a:rPr>
              <a:t>Rename or Renumber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 action="ppaction://hlinksldjump"/>
              </a:rPr>
              <a:t>Examples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hlinkClick r:id="rId12" action="ppaction://hlinksldjump"/>
              </a:rPr>
              <a:t>Trial Run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74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Rename/Renumber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 AND a renumber</a:t>
            </a:r>
          </a:p>
          <a:p>
            <a:r>
              <a:rPr lang="en-US" dirty="0" smtClean="0"/>
              <a:t>When renamed/renumbered 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Completed Approved Course 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to examples will be transferred over from previous PowerPoint modules for ETEC 750B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32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Modify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hlinkClick r:id="rId3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appropriate 16 required fields and other appropriate catalog and non-catalog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val="215145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7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5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Modify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any of the 16 required fields and other appropriate catalog fields</a:t>
            </a:r>
          </a:p>
          <a:p>
            <a:r>
              <a:rPr lang="en-US" dirty="0" smtClean="0"/>
              <a:t>Step 4: Modify appropriate non-catalog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9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Delete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6174"/>
          </a:xfrm>
        </p:spPr>
        <p:txBody>
          <a:bodyPr/>
          <a:lstStyle/>
          <a:p>
            <a:r>
              <a:rPr lang="en-US" dirty="0" smtClean="0"/>
              <a:t>Department votes to delete a course from the official catalog</a:t>
            </a:r>
          </a:p>
          <a:p>
            <a:r>
              <a:rPr lang="en-US" dirty="0" smtClean="0"/>
              <a:t>Department Chairperson notifies the Educational Specialist</a:t>
            </a:r>
          </a:p>
          <a:p>
            <a:r>
              <a:rPr lang="en-US" dirty="0" smtClean="0"/>
              <a:t>Ed Spec prepares a course outline for deletion</a:t>
            </a:r>
          </a:p>
          <a:p>
            <a:r>
              <a:rPr lang="en-US" dirty="0" smtClean="0"/>
              <a:t>Outline goes through approval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mv="urn:schemas-microsoft-com:mac:vml"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degree/certificate program is changing</a:t>
            </a:r>
          </a:p>
          <a:p>
            <a:r>
              <a:rPr lang="en-US" dirty="0" smtClean="0"/>
              <a:t>You have a consistently low enrolled course</a:t>
            </a:r>
          </a:p>
          <a:p>
            <a:r>
              <a:rPr lang="en-US" dirty="0" smtClean="0"/>
              <a:t>You no longer have a qualified content expert</a:t>
            </a:r>
          </a:p>
          <a:p>
            <a:r>
              <a:rPr lang="en-US" dirty="0" smtClean="0"/>
              <a:t>You don’t have time to update the outline before the accreditation team visit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the course inactive!!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One year grace period = breathing space!!!</a:t>
            </a:r>
          </a:p>
        </p:txBody>
      </p:sp>
      <p:pic>
        <p:nvPicPr>
          <p:cNvPr id="5" name="Imagine_revise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9800" y="5334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4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8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85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Inactive Course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Proposal to make a course inactive need the 16 required fields and a few other fields completed</a:t>
            </a:r>
          </a:p>
          <a:p>
            <a:r>
              <a:rPr lang="en-US" dirty="0" smtClean="0"/>
              <a:t>Inactive courses must have a full course outline completed when they become active again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 to view an inactive course proposal.  Please note that not all of the questions need to be answered</a:t>
            </a:r>
          </a:p>
          <a:p>
            <a:r>
              <a:rPr lang="en-US" dirty="0" smtClean="0"/>
              <a:t>Click </a:t>
            </a:r>
            <a:r>
              <a:rPr lang="en-US" dirty="0" smtClean="0">
                <a:hlinkClick r:id="rId4"/>
              </a:rPr>
              <a:t>here</a:t>
            </a:r>
            <a:r>
              <a:rPr lang="en-US" dirty="0" smtClean="0"/>
              <a:t> to see a list of the required fields and hear an explanation about making a course inactive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2537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Process (Inactive Course)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Intentionall</a:t>
            </a:r>
            <a:r>
              <a:rPr lang="en-US" dirty="0" smtClean="0"/>
              <a:t>y left blank</a:t>
            </a:r>
          </a:p>
          <a:p>
            <a:r>
              <a:rPr lang="en-US" dirty="0" smtClean="0"/>
              <a:t>Wil</a:t>
            </a:r>
            <a:r>
              <a:rPr lang="en-US" dirty="0" smtClean="0"/>
              <a:t>l include more details about the process here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6346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588</Words>
  <Application>Microsoft Office PowerPoint</Application>
  <PresentationFormat>On-screen Show (4:3)</PresentationFormat>
  <Paragraphs>106</Paragraphs>
  <Slides>13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Curriculum Central  Completed Course Outlines Menu</vt:lpstr>
      <vt:lpstr>16 Required Fields in Course Outlines</vt:lpstr>
      <vt:lpstr>Optional Extra Catalog Fields</vt:lpstr>
      <vt:lpstr>General Education SLOs and  Fields for Transfer to UHM</vt:lpstr>
      <vt:lpstr>Modify a Completed Approved Course Outline</vt:lpstr>
      <vt:lpstr>Delete a Completed Approved Course Outline</vt:lpstr>
      <vt:lpstr>Imagine…</vt:lpstr>
      <vt:lpstr>Inactive Course Proposal</vt:lpstr>
      <vt:lpstr>Instructional Process (Inactive Course)</vt:lpstr>
      <vt:lpstr>Rename/Renumber a Completed Approved Course Outline</vt:lpstr>
      <vt:lpstr>Examples of Completed Approved Course Outline</vt:lpstr>
      <vt:lpstr>Trial Run – Modify a Course</vt:lpstr>
      <vt:lpstr>URL for test database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Melissa</cp:lastModifiedBy>
  <cp:revision>42</cp:revision>
  <dcterms:created xsi:type="dcterms:W3CDTF">2012-03-18T08:28:23Z</dcterms:created>
  <dcterms:modified xsi:type="dcterms:W3CDTF">2012-03-21T07:02:22Z</dcterms:modified>
</cp:coreProperties>
</file>